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4" autoAdjust="0"/>
    <p:restoredTop sz="94660"/>
  </p:normalViewPr>
  <p:slideViewPr>
    <p:cSldViewPr snapToGrid="0">
      <p:cViewPr varScale="1">
        <p:scale>
          <a:sx n="62" d="100"/>
          <a:sy n="62" d="100"/>
        </p:scale>
        <p:origin x="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5193005"/>
          </a:xfrm>
        </p:spPr>
        <p:txBody>
          <a:bodyPr>
            <a:normAutofit fontScale="90000"/>
          </a:bodyPr>
          <a:lstStyle/>
          <a:p>
            <a:r>
              <a:rPr lang="ru-RU" dirty="0"/>
              <a:t>Полиэтилен: промышленные методы синтеза при высоком давлении.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Особенности </a:t>
            </a:r>
            <a:r>
              <a:rPr lang="ru-RU" dirty="0"/>
              <a:t>процессов и свойств полимеров, технологические </a:t>
            </a:r>
            <a:r>
              <a:rPr lang="ru-RU" dirty="0" smtClean="0"/>
              <a:t>параметры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490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073180" cy="6710766"/>
          </a:xfrm>
        </p:spPr>
        <p:txBody>
          <a:bodyPr>
            <a:normAutofit/>
          </a:bodyPr>
          <a:lstStyle/>
          <a:p>
            <a:r>
              <a:rPr lang="ru-RU" dirty="0"/>
              <a:t>С повышением температуры полимеризации этилена возрастает скорость реакции и увеличивается степень превращения этилена в полимер. Повышение температуры влияет и на свойства полиэтилена: снижаются относительная молекулярная масса, степень кристалличности, плотность, возрастает степень разветвленности полимера.</a:t>
            </a:r>
          </a:p>
          <a:p>
            <a:r>
              <a:rPr lang="ru-RU" dirty="0"/>
              <a:t>Таким образом, для получения полиэтилена с высокой относительной молекулярной массой процесс полимеризации необходимо проводить при низких температурах. </a:t>
            </a:r>
          </a:p>
          <a:p>
            <a:r>
              <a:rPr lang="ru-RU" dirty="0"/>
              <a:t>Нижний предел температуры ограничен температурой распада инициатора. Верхний предел (примерно 260—280 °С) зависит от рабочего давления в реакторе и ограничен условиями взрывобезопасности и требуемой относительной молекулярной массой полимера и молекулярно-массовым распределением.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601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16976"/>
            <a:ext cx="10363826" cy="6261316"/>
          </a:xfrm>
        </p:spPr>
        <p:txBody>
          <a:bodyPr>
            <a:noAutofit/>
          </a:bodyPr>
          <a:lstStyle/>
          <a:p>
            <a:r>
              <a:rPr lang="ru-RU" sz="2800" dirty="0"/>
              <a:t>Большое влияние на полимеризацию этилена оказывает </a:t>
            </a:r>
            <a:r>
              <a:rPr lang="ru-RU" sz="2800" b="1" dirty="0"/>
              <a:t>инициатор. </a:t>
            </a:r>
            <a:r>
              <a:rPr lang="ru-RU" sz="2800" dirty="0"/>
              <a:t>Расход инициатора обычно очень мал, так как расход одной молекулы инициатора приводит к взаимодействию многих тысяч молекул мономера. С </a:t>
            </a:r>
            <a:r>
              <a:rPr lang="ru-RU" sz="2800" b="1" dirty="0"/>
              <a:t>увеличением</a:t>
            </a:r>
            <a:r>
              <a:rPr lang="ru-RU" sz="2800" dirty="0"/>
              <a:t> концентрации инициатора относительная </a:t>
            </a:r>
            <a:r>
              <a:rPr lang="ru-RU" sz="2800" b="1" dirty="0"/>
              <a:t>молекулярная масса полиэтилена снижается</a:t>
            </a:r>
            <a:r>
              <a:rPr lang="ru-RU" sz="2800" dirty="0"/>
              <a:t>. В промышленных условиях концентрация кислорода не превышает 0,03 % (об.) в расчете на мономер.</a:t>
            </a:r>
          </a:p>
        </p:txBody>
      </p:sp>
    </p:spTree>
    <p:extLst>
      <p:ext uri="{BB962C8B-B14F-4D97-AF65-F5344CB8AC3E}">
        <p14:creationId xmlns:p14="http://schemas.microsoft.com/office/powerpoint/2010/main" val="997136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5557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Производство полиэтилена высокого давления</a:t>
            </a:r>
          </a:p>
          <a:p>
            <a:r>
              <a:rPr lang="ru-RU" sz="2400" dirty="0"/>
              <a:t>Производство ПЭВД характеризуется рядом особенностей, определяющих требования к сырью и технологическому оформлению.</a:t>
            </a:r>
          </a:p>
          <a:p>
            <a:r>
              <a:rPr lang="ru-RU" sz="2400" dirty="0"/>
              <a:t>1. Выделение большого количества тепла при полимеризации ограничивает конверсию этилена до 20—30 %. Поэтому процесс проводится с рециркуляцией больших количеств непрореагировавшего этилена.</a:t>
            </a:r>
          </a:p>
          <a:p>
            <a:r>
              <a:rPr lang="ru-RU" sz="2400" dirty="0"/>
              <a:t>2. Этилен, применяемый для полимеризации, должен иметь высокую степень чистоты, так как реакции, протекающие по радикальному механизму, очень чувствительны к примесям, обрывающим полимерную цепь. Поэтому на полимеризацию должен поступать этилен 99,9—99,99%-й степени чистоты.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983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54984"/>
            <a:ext cx="12192000" cy="6703016"/>
          </a:xfrm>
        </p:spPr>
        <p:txBody>
          <a:bodyPr>
            <a:normAutofit/>
          </a:bodyPr>
          <a:lstStyle/>
          <a:p>
            <a:r>
              <a:rPr lang="ru-RU" dirty="0"/>
              <a:t>3. Для проведения процесса при давлениях 150—400 МПа требуются компрессоры сверхвысокого давления специальной конструкции. Для уплотнения применяются самоуплотняющиеся затворы с металлическими кольцевыми прокладками-обтюраторами. Малейшие дефекты в уплотнениях могут привести к большим потерям газа и авариям вследствие токсичности и воспламеняемости этилена. </a:t>
            </a:r>
          </a:p>
          <a:p>
            <a:r>
              <a:rPr lang="ru-RU" dirty="0"/>
              <a:t>4. Очень важен выбор предохранительных клапанов ввиду возможности повышения давления в реакторе и других аппаратах, что может вызвать взрыв. Применяются предохранительные клапаны импульсного типа с пружинами и мембранами.</a:t>
            </a:r>
          </a:p>
          <a:p>
            <a:r>
              <a:rPr lang="ru-RU" dirty="0"/>
              <a:t>5. Реакторы должны быть толстостенными и цельноковаными. Процессы полимеризации в трубчатом реакторе и автоклаве различаются температурным режимом и временем пребывания реакционной массы в аппарате.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341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57940" y="187691"/>
            <a:ext cx="10926596" cy="557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95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74838" y="409780"/>
            <a:ext cx="9042324" cy="578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60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3986" y="0"/>
            <a:ext cx="11856204" cy="6858000"/>
          </a:xfrm>
        </p:spPr>
        <p:txBody>
          <a:bodyPr>
            <a:normAutofit/>
          </a:bodyPr>
          <a:lstStyle/>
          <a:p>
            <a:r>
              <a:rPr lang="ru-RU" dirty="0"/>
              <a:t>Этилен, сжатый до рабочего давления, поступает в емкость 1, из которой двумя потоками подается в </a:t>
            </a:r>
            <a:r>
              <a:rPr lang="ru-RU" dirty="0" err="1"/>
              <a:t>трехзонный</a:t>
            </a:r>
            <a:r>
              <a:rPr lang="ru-RU" dirty="0"/>
              <a:t> реактор автоклавного типа с перемешивающим устройством. Верхний поток, предварительно нагретый в теплообменнике 2, подается в верхнюю зону 3 реактора, а нижний вводится между средней 4 и нижней 5 зонами. Полимеризация проводится под давлением 110-160 МПа при температуре 170-200 °С. Для ускорения процесса в верхний трубопровод эти лена дозируется инициатор. В результате реакции часть этилена </a:t>
            </a:r>
            <a:r>
              <a:rPr lang="ru-RU" dirty="0" err="1"/>
              <a:t>полимеризуется</a:t>
            </a:r>
            <a:r>
              <a:rPr lang="ru-RU" dirty="0"/>
              <a:t> в полиэтилен. Степень полимеризации колеблется в пределах 10-12%. Смесь непрореагировавшего этилена и полиэтилена поступает в отделитель 6. При </a:t>
            </a:r>
            <a:r>
              <a:rPr lang="ru-RU" dirty="0" err="1"/>
              <a:t>дросселировании</a:t>
            </a:r>
            <a:r>
              <a:rPr lang="ru-RU" dirty="0"/>
              <a:t> смеси давление падает до 30 МПа. Полиэтилен скапливается в нижней части отделителя и периодически выгружается в приемник 8, а этилен непрерывно направляется в циклон 7 для очистки. Полиэтилен из приемника поступает на переработку, а этилен после очистки вновь возвращается в процесс.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26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2714" y="142887"/>
            <a:ext cx="4591761" cy="38195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05220" y="142887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В 1873 г. полимеризацию этилена впервые изучал А. М. Бутлеров, а в 1884 г. ее осуществил русский химик Г. Г. </a:t>
            </a:r>
            <a:r>
              <a:rPr lang="ru-RU" sz="3200" dirty="0" err="1"/>
              <a:t>Густавсон</a:t>
            </a:r>
            <a:r>
              <a:rPr lang="ru-RU" sz="3200" dirty="0"/>
              <a:t>, применяя в качестве катализатора бромистый алюминий.</a:t>
            </a:r>
          </a:p>
        </p:txBody>
      </p:sp>
    </p:spTree>
    <p:extLst>
      <p:ext uri="{BB962C8B-B14F-4D97-AF65-F5344CB8AC3E}">
        <p14:creationId xmlns:p14="http://schemas.microsoft.com/office/powerpoint/2010/main" val="3484741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3986" y="0"/>
            <a:ext cx="11949194" cy="6858000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Сырьем для производства полиэтилена служит </a:t>
            </a:r>
            <a:r>
              <a:rPr lang="ru-RU" sz="2400" b="1" dirty="0"/>
              <a:t>этилен—С2Н4.— </a:t>
            </a:r>
            <a:r>
              <a:rPr lang="ru-RU" sz="2400" dirty="0"/>
              <a:t>бесцветный газ, представляющий простейший непредельный углеводород класса олефинов.</a:t>
            </a:r>
          </a:p>
          <a:p>
            <a:r>
              <a:rPr lang="ru-RU" sz="2400" dirty="0"/>
              <a:t>Этот метод прост, но требует большого количества ценного химического сырья — этилового спирта, поэтому в </a:t>
            </a:r>
            <a:r>
              <a:rPr lang="ru-RU" sz="2400" dirty="0" smtClean="0"/>
              <a:t>настоящее</a:t>
            </a:r>
            <a:r>
              <a:rPr lang="en-US" sz="2400" dirty="0" smtClean="0"/>
              <a:t> </a:t>
            </a:r>
            <a:r>
              <a:rPr lang="ru-RU" sz="2400" dirty="0" smtClean="0"/>
              <a:t>время </a:t>
            </a:r>
            <a:r>
              <a:rPr lang="ru-RU" sz="2400" dirty="0"/>
              <a:t>для получения полиэтилена используют </a:t>
            </a:r>
            <a:r>
              <a:rPr lang="ru-RU" sz="2400" b="1" dirty="0"/>
              <a:t>нефтяные и попутные газы. </a:t>
            </a:r>
            <a:endParaRPr lang="en-US" sz="2400" b="1" dirty="0" smtClean="0"/>
          </a:p>
          <a:p>
            <a:r>
              <a:rPr lang="ru-RU" sz="2400" dirty="0" smtClean="0"/>
              <a:t>Нефтяные </a:t>
            </a:r>
            <a:r>
              <a:rPr lang="ru-RU" sz="2400" dirty="0"/>
              <a:t>газы образуются в </a:t>
            </a:r>
            <a:r>
              <a:rPr lang="ru-RU" sz="2400" b="1" dirty="0"/>
              <a:t>процессе крекинга </a:t>
            </a:r>
            <a:r>
              <a:rPr lang="ru-RU" sz="2400" dirty="0"/>
              <a:t>при 400— -450°С и пиролиза нефти при 700°С и содержат кроме этилена водород, метай, этан, пропан, пропилен, бутан, </a:t>
            </a:r>
            <a:r>
              <a:rPr lang="ru-RU" sz="2400" dirty="0" err="1"/>
              <a:t>изобутплен</a:t>
            </a:r>
            <a:r>
              <a:rPr lang="ru-RU" sz="2400" dirty="0"/>
              <a:t> и т. д. Попутные газы, выделяющиеся при добыче нефти и содержащие в основном парафиновые углеводороды: метан, этан, пропан, бутан и т. д., подвергаются высокотемпературному крекингу, в результате чего превращаются в этилен с достаточно высоким выходом.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50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25464"/>
            <a:ext cx="11794210" cy="653253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Полиэтилен (ПЭ) [-СH2-СH2-]n карбоцепной термопластичный кристаллический полимер белого цвета со степенью кристалличности при температуре 20°С, равной 0,5—0,9. При нагревании до температуры, близкой к температуре плавления, он переходит в аморфное состояние. Макромолекулы полиэтилена имеют линейное строение с небольшим количеством боковых ответвлений.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ПЭ водостоек, не реагирует со щелочами любой концентрации, с растворами любых солей, карбоновыми, концентрированной соляной и плавиковой кислотами. Он разрушается 50%-ной азотной кислотой, а также жидкими и газообразными хлором и фтором. Бром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полиэтилен диффундируют.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84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2441" y="232475"/>
            <a:ext cx="11649559" cy="6214819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ПЭ не растворяется в органических растворителях при комнатной температуре и ограниченно набухает в них, но при температуре выше 70 °С набухает и растворяется в ароматических углеводородах и галогенпроизводных углеводородов. Обладает низкой газо- и </a:t>
            </a:r>
            <a:r>
              <a:rPr lang="ru-RU" sz="2800" dirty="0" err="1"/>
              <a:t>паропроницаемостью</a:t>
            </a:r>
            <a:r>
              <a:rPr lang="ru-RU" sz="2800" dirty="0"/>
              <a:t>. Звенья полиэтилена </a:t>
            </a:r>
            <a:r>
              <a:rPr lang="ru-RU" sz="2800" dirty="0" err="1"/>
              <a:t>неполярны</a:t>
            </a:r>
            <a:r>
              <a:rPr lang="ru-RU" sz="2800" dirty="0"/>
              <a:t>, и он обладает высокими диэлектрическими свойствами. Практически безвреден. Может эксплуатироваться при температурах от -70 до +60 °С.</a:t>
            </a:r>
          </a:p>
        </p:txBody>
      </p:sp>
    </p:spTree>
    <p:extLst>
      <p:ext uri="{BB962C8B-B14F-4D97-AF65-F5344CB8AC3E}">
        <p14:creationId xmlns:p14="http://schemas.microsoft.com/office/powerpoint/2010/main" val="197870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84565"/>
            <a:ext cx="10364451" cy="1596177"/>
          </a:xfrm>
        </p:spPr>
        <p:txBody>
          <a:bodyPr/>
          <a:lstStyle/>
          <a:p>
            <a:r>
              <a:rPr lang="ru-RU" dirty="0"/>
              <a:t>Таблица 1 - Свойства полиэтилена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93" y="1394847"/>
            <a:ext cx="10255099" cy="494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0337" y="228326"/>
            <a:ext cx="10363826" cy="3424107"/>
          </a:xfrm>
        </p:spPr>
        <p:txBody>
          <a:bodyPr/>
          <a:lstStyle/>
          <a:p>
            <a:r>
              <a:rPr lang="ru-RU" dirty="0"/>
              <a:t>ПЭ получают радикальной полимеризацией этилена при высоком давлении (ПЭВД) и ионной полимеризацией при низком или среднем давлении (ПЭНД).</a:t>
            </a:r>
          </a:p>
          <a:p>
            <a:r>
              <a:rPr lang="ru-RU" dirty="0"/>
              <a:t>В зависимости от способа полимеризации свойства полиэтилена значительно изменяются (табл. 1).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286" y="3373463"/>
            <a:ext cx="4068867" cy="30436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79729"/>
            <a:ext cx="7656163" cy="427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3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54984"/>
            <a:ext cx="10363826" cy="5636216"/>
          </a:xfrm>
        </p:spPr>
        <p:txBody>
          <a:bodyPr>
            <a:normAutofit/>
          </a:bodyPr>
          <a:lstStyle/>
          <a:p>
            <a:r>
              <a:rPr lang="ru-RU" dirty="0"/>
              <a:t>Полиэтилен, получаемый </a:t>
            </a:r>
            <a:r>
              <a:rPr lang="ru-RU" b="1" dirty="0"/>
              <a:t>при высоком давлении</a:t>
            </a:r>
            <a:r>
              <a:rPr lang="ru-RU" dirty="0"/>
              <a:t>, характеризуется более </a:t>
            </a:r>
            <a:r>
              <a:rPr lang="ru-RU" b="1" dirty="0"/>
              <a:t>низкой температурой плавления и плотностью </a:t>
            </a:r>
            <a:r>
              <a:rPr lang="ru-RU" dirty="0"/>
              <a:t>(полиэтилен низкой плотности — ПЭНП), чем полиэтилен, получаемый </a:t>
            </a:r>
            <a:r>
              <a:rPr lang="ru-RU" b="1" dirty="0"/>
              <a:t>ионной полимеризацией.</a:t>
            </a:r>
            <a:r>
              <a:rPr lang="ru-RU" dirty="0"/>
              <a:t> При радикальном механизме полимеризации образуется продукт, содержащий значительное число разветвленных звеньев в цепи, в то время как при ионном механизме полимер имеет </a:t>
            </a:r>
            <a:r>
              <a:rPr lang="ru-RU" b="1" dirty="0"/>
              <a:t>линейное строение </a:t>
            </a:r>
            <a:r>
              <a:rPr lang="ru-RU" dirty="0"/>
              <a:t>и </a:t>
            </a:r>
            <a:r>
              <a:rPr lang="ru-RU" b="1" dirty="0"/>
              <a:t>высокую степень кристалличности</a:t>
            </a:r>
            <a:r>
              <a:rPr lang="ru-RU" dirty="0"/>
              <a:t>. ПЭНД отличается от ПЭВД </a:t>
            </a:r>
            <a:r>
              <a:rPr lang="ru-RU" b="1" dirty="0"/>
              <a:t>лучшими температурными характеристиками и физико-механическими свойствами.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524557"/>
            <a:ext cx="5050672" cy="333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4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/>
              <a:t>Получение полиэтилена при высоком давлении</a:t>
            </a:r>
          </a:p>
          <a:p>
            <a:r>
              <a:rPr lang="ru-RU" dirty="0"/>
              <a:t>Полиэтилен высокого давления (ПЭВД) (низкой плотности) получают методом радикальной полимеризации при температуре 200—270 °С и давлении 150—400 МПа (</a:t>
            </a:r>
            <a:r>
              <a:rPr lang="ru-RU" dirty="0" err="1"/>
              <a:t>МегаПаскаль</a:t>
            </a:r>
            <a:r>
              <a:rPr lang="ru-RU" dirty="0"/>
              <a:t>) в присутствии инициаторов (кислород, органические пероксиды).</a:t>
            </a:r>
          </a:p>
          <a:p>
            <a:r>
              <a:rPr lang="ru-RU" dirty="0"/>
              <a:t>Относительная молекулярная масса полиэтилена, как в любом </a:t>
            </a:r>
            <a:r>
              <a:rPr lang="ru-RU" dirty="0" err="1"/>
              <a:t>свободнорадикальном</a:t>
            </a:r>
            <a:r>
              <a:rPr lang="ru-RU" dirty="0"/>
              <a:t> процессе, зависит от условий полимеризации — давления, температуры, концентрации инициатора.</a:t>
            </a:r>
          </a:p>
          <a:p>
            <a:r>
              <a:rPr lang="ru-RU" dirty="0"/>
              <a:t>При повышении давления скорость роста цепи при радикальной полимеризации этилена возрастает очень быстро. Например, при 150 °С и давлении 15,7 МПа скорость роста цепи в 3000 раз больше, чем при той же температуре и атмосферном давлении.</a:t>
            </a:r>
          </a:p>
          <a:p>
            <a:r>
              <a:rPr lang="ru-RU" dirty="0"/>
              <a:t>При этом большое влияние на скорость реакции оказывает плотность этилена, которая при 200 °С повышается от 0,2 кг/м3 при атмосферном давлении до 450 кг/м3 при 150 МПа.</a:t>
            </a:r>
          </a:p>
          <a:p>
            <a:r>
              <a:rPr lang="ru-RU" dirty="0"/>
              <a:t>В промышленности полимеризацию этилена проводят при давлении от 150 до 400 МПа.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75190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138</TotalTime>
  <Words>1078</Words>
  <Application>Microsoft Office PowerPoint</Application>
  <PresentationFormat>Широкоэкранный</PresentationFormat>
  <Paragraphs>30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Tw Cen MT</vt:lpstr>
      <vt:lpstr>Капля</vt:lpstr>
      <vt:lpstr>Полиэтилен: промышленные методы синтеза при высоком давлении.  Особенности процессов и свойств полимеров, технологические параметры</vt:lpstr>
      <vt:lpstr>Презентация PowerPoint</vt:lpstr>
      <vt:lpstr>Презентация PowerPoint</vt:lpstr>
      <vt:lpstr>Презентация PowerPoint</vt:lpstr>
      <vt:lpstr>Презентация PowerPoint</vt:lpstr>
      <vt:lpstr>Таблица 1 - Свойства полиэтилена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Полиэтилен: промышленные методы синтеза при высоком давлении.  Особенности процессов и свойств полимеров, технологические параметры</dc:title>
  <dc:creator>user</dc:creator>
  <cp:lastModifiedBy>user</cp:lastModifiedBy>
  <cp:revision>8</cp:revision>
  <dcterms:created xsi:type="dcterms:W3CDTF">2016-02-02T07:52:59Z</dcterms:created>
  <dcterms:modified xsi:type="dcterms:W3CDTF">2016-02-03T06:12:36Z</dcterms:modified>
</cp:coreProperties>
</file>